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C96785-5C95-4A5D-A2A1-E2F834CBB51D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0E90A0-C8E4-4813-8683-A6CFEA05CC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iframe%20width=%22640%22%20height=%22360%22%20src=%22/www.youtube.com/embed/KuTJJQWnMaQ?feature=player_detailpage%22%20frameborder=%220%22%20allowfullscreen%3e%3c\ifra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dlcenter.org/sites/udlcenter.org/files/updateguidelines2_0.pdf" TargetMode="External"/><Relationship Id="rId2" Type="http://schemas.openxmlformats.org/officeDocument/2006/relationships/hyperlink" Target="http://cast.org/udl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229600" cy="838200"/>
          </a:xfrm>
        </p:spPr>
        <p:txBody>
          <a:bodyPr/>
          <a:lstStyle/>
          <a:p>
            <a:r>
              <a:rPr lang="en-US" dirty="0" smtClean="0"/>
              <a:t>UDL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143000"/>
            <a:ext cx="6400800" cy="1752600"/>
          </a:xfrm>
        </p:spPr>
        <p:txBody>
          <a:bodyPr/>
          <a:lstStyle/>
          <a:p>
            <a:r>
              <a:rPr lang="en-US" dirty="0" smtClean="0"/>
              <a:t>Kristine Rahn</a:t>
            </a:r>
            <a:endParaRPr lang="en-US" dirty="0"/>
          </a:p>
        </p:txBody>
      </p:sp>
      <p:pic>
        <p:nvPicPr>
          <p:cNvPr id="24578" name="Picture 2" descr="http://universal-design-for-learning.wikispaces.com/file/view/Learning_Style_Cartoon.JPG/154369085/Learning_Style_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6248400" cy="4855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UDL?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UDL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Universal Design for Learning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is a set of principles for curriculum development that give all individuals equal opportunities to learn.</a:t>
            </a:r>
          </a:p>
          <a:p>
            <a:endParaRPr lang="en-US" dirty="0" smtClean="0">
              <a:solidFill>
                <a:schemeClr val="accent3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UDL provides a blueprint for creating instructional goals, methods, materials, and assessments that work for everyone--not a single, one-size-fits-all solution but rather flexible approaches that can be customized and adjusted for individual needs.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UDL?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UDL Principals and Guidelines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81138"/>
            <a:ext cx="7315200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http://cast.org/udl/index.html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www.udlcenter.org/sites/udlcenter.org/files/updateguidelines2_0.pdf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4412</TotalTime>
  <Words>28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UDL</vt:lpstr>
      <vt:lpstr>What is UDL?</vt:lpstr>
      <vt:lpstr>What is UDL?</vt:lpstr>
      <vt:lpstr>UDL Principals and Guidelines</vt:lpstr>
      <vt:lpstr>Works Cited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UDL</dc:title>
  <dc:creator>krahn</dc:creator>
  <cp:lastModifiedBy>krahn</cp:lastModifiedBy>
  <cp:revision>441</cp:revision>
  <dcterms:created xsi:type="dcterms:W3CDTF">2014-05-06T17:06:17Z</dcterms:created>
  <dcterms:modified xsi:type="dcterms:W3CDTF">2014-05-13T21:23:21Z</dcterms:modified>
</cp:coreProperties>
</file>